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3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fo-F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304A3A-2F62-C010-D275-DDE816D1302F}" v="4" dt="2025-09-23T06:10:19.956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 Petersen" userId="S::jp0706h5@skulin.fo::fc06fd4f-8705-4537-9b7a-a70a109a3785" providerId="AD" clId="Web-{2D304A3A-2F62-C010-D275-DDE816D1302F}"/>
    <pc:docChg chg="modSld">
      <pc:chgData name="Johann Petersen" userId="S::jp0706h5@skulin.fo::fc06fd4f-8705-4537-9b7a-a70a109a3785" providerId="AD" clId="Web-{2D304A3A-2F62-C010-D275-DDE816D1302F}" dt="2025-09-23T06:10:19.956" v="3" actId="20577"/>
      <pc:docMkLst>
        <pc:docMk/>
      </pc:docMkLst>
      <pc:sldChg chg="modSp">
        <pc:chgData name="Johann Petersen" userId="S::jp0706h5@skulin.fo::fc06fd4f-8705-4537-9b7a-a70a109a3785" providerId="AD" clId="Web-{2D304A3A-2F62-C010-D275-DDE816D1302F}" dt="2025-09-23T06:10:19.956" v="3" actId="20577"/>
        <pc:sldMkLst>
          <pc:docMk/>
          <pc:sldMk cId="2338073973" sldId="257"/>
        </pc:sldMkLst>
        <pc:spChg chg="mod">
          <ac:chgData name="Johann Petersen" userId="S::jp0706h5@skulin.fo::fc06fd4f-8705-4537-9b7a-a70a109a3785" providerId="AD" clId="Web-{2D304A3A-2F62-C010-D275-DDE816D1302F}" dt="2025-09-23T06:10:19.956" v="3" actId="20577"/>
          <ac:spMkLst>
            <pc:docMk/>
            <pc:sldMk cId="2338073973" sldId="257"/>
            <ac:spMk id="3" creationId="{B78292F9-368B-9930-391A-3DD4B394853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o-FO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39A43-54FD-49BA-8948-7A37FE934183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o-FO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o-FO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9643B-8813-4A9E-A703-169D981E40AE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99758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o-FO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9643B-8813-4A9E-A703-169D981E40AE}" type="slidenum">
              <a:rPr lang="fo-FO" smtClean="0"/>
              <a:t>2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513392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51D008-873C-AC13-8372-F41175A64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0FF6303-4C08-61E4-485D-1472863A0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3EFD90-3EC9-5777-EA61-16ED6F52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72BB860-4D99-EBFB-97FD-51690EEC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53BF40-0403-ED8A-3C4A-0961092FE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373518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80F396-4C12-370C-88F5-DFDCE51D9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BF2F40-5BB8-FF10-5F40-98AF68F8B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A8C9ED-EEC3-350F-681C-25201466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974AFD-0B58-CDD6-B560-ED3099FEA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4541C9-987E-D5E6-CBBF-0BEF529DB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764414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B9ED7C-EB93-2F38-7D5E-F7006F541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068DD89-1307-C93F-8F80-45027A492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FCC064-5BAF-E19D-94D6-43F91FC18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36D68-2AD9-0D61-F07B-E76E41CC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762D69-1AC5-8051-D8D3-FCB74CAD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42917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2EEE9C-9217-01E5-CE04-535D1829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567FE1-CFE9-0005-1157-60D48BA22E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64B6EE9-F34D-1111-EEF9-8C9FDA087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9D95599-A71E-5731-4E62-1DCD6A601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13F11CB-1A91-4211-D15A-15FA689CB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1B64D1E-EA94-C87D-F5C9-A623333DF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56442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D5FDF-CF4B-49C9-A986-2C68A87A8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D5CBC1-944B-17C8-5769-D207F7A0C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4A769F6-C9A1-5043-65DF-AC03CD6A2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DE218AB-A029-CE84-41FA-04593DF6A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C9BFFEA-7F7B-429A-9B9A-333E8F63C8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0086B77-E90F-23B3-6550-427E25772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817B53F-6FF1-BE06-F76A-8E4878C77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C071DFC-C3B8-8FFC-527B-2445AB92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60697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21DD7-6E0A-01EB-AD7D-80DF78F7C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2C90C29-40D0-DAFE-8237-9A22CA75B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9C05555-3E41-7C23-A8AF-1BD5B39CB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CEA0EE1-82D6-2B60-57ED-EF1238DA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06670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44E9CCB-698D-A837-B76F-0641CAAAF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483D13E-30F5-EFF9-EC9E-95F39685F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8D8598B-BB4D-DD31-DDB9-1A327303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515801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DF536-6045-ADCA-B19A-61291E654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C2E4CAC-B0CE-0C5C-35F3-774C35492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B4D9637-F7F3-E6B7-4D1E-FA063D4F5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A703E0C-E714-5679-E442-C4260A25E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AD7C6BD-8D23-62D0-AD8A-41F108CAC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9A6C07F-7597-2697-D8C5-406425E8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41370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17DCB2-122F-D2B6-64E5-0B01795EE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175F9F7-132D-B1A5-04F4-2A5D64B19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o-FO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8EB69F5-0C1C-CCDD-DF3E-F1E7965D7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D52C169-E621-B4F9-4EDC-188E52E17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A68E7B-613A-8228-8322-4C61F66FF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3494612-FAE2-2C7A-68C2-771CD1BFA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47899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5C4C3-3B12-2BCE-2BE6-67DFDEA69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6465808-FF16-796A-C593-503EC5609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4AA707-2932-64A3-307B-33441E9FE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6C71AE-7393-F8A4-AEED-02286B5C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A19EAC-DE12-BF40-5E24-A32F6619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48168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C64AD6A-2AAA-C486-3B63-791BB0D6A2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4377943-E605-2D37-E258-C0E9E2FAE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0B0FCE9-3666-EA13-B90D-738AEEB28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7A3407-8094-7D9A-9EC8-D47B969D8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7DA2D3-2055-860A-2C15-3F1F9E2E8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201156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7DFC2B7-B41C-375E-3A4D-126AEED5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fo-FO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B05F8C3-9ED4-2265-1BAD-2EFE4E4FD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114386-D9E8-4F50-396E-80824708B8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AA5E3D-6C9D-4804-A0C5-9A8DCFF6B02C}" type="datetimeFigureOut">
              <a:rPr lang="fo-FO" smtClean="0"/>
              <a:t>23.09.2025</a:t>
            </a:fld>
            <a:endParaRPr lang="fo-FO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B78702-1366-CA0F-2F18-74047057B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o-FO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0B0DD8-11C4-C944-B710-5738E4CBB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3EC562-6920-47AB-AB9F-BD26F5F43221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16443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o-F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0" name="Picture 2" descr="The Definition and Scope of Biodiversity – The Lawyer Africa">
            <a:extLst>
              <a:ext uri="{FF2B5EF4-FFF2-40B4-BE49-F238E27FC236}">
                <a16:creationId xmlns:a16="http://schemas.microsoft.com/office/drawing/2014/main" id="{7659E915-9910-F55F-6F0D-12E81425A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-1" y="10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365D2D-3B66-BD66-F852-1E9136086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1" y="1122363"/>
            <a:ext cx="9795637" cy="2220775"/>
          </a:xfrm>
        </p:spPr>
        <p:txBody>
          <a:bodyPr>
            <a:normAutofit/>
          </a:bodyPr>
          <a:lstStyle/>
          <a:p>
            <a:r>
              <a:rPr lang="fo-FO" sz="5200">
                <a:solidFill>
                  <a:srgbClr val="FFFFFF"/>
                </a:solidFill>
              </a:rPr>
              <a:t>Lívfrøðiligt fjølbroytni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4EC040E-0FDE-797E-2779-12E85DC90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181" y="3514853"/>
            <a:ext cx="9795637" cy="2057043"/>
          </a:xfrm>
        </p:spPr>
        <p:txBody>
          <a:bodyPr>
            <a:normAutofit/>
          </a:bodyPr>
          <a:lstStyle/>
          <a:p>
            <a:r>
              <a:rPr lang="fo-FO" dirty="0">
                <a:solidFill>
                  <a:srgbClr val="FFFFFF"/>
                </a:solidFill>
              </a:rPr>
              <a:t>9.2 Skeið 9.ei. / 9.n. 2025</a:t>
            </a:r>
          </a:p>
        </p:txBody>
      </p:sp>
    </p:spTree>
    <p:extLst>
      <p:ext uri="{BB962C8B-B14F-4D97-AF65-F5344CB8AC3E}">
        <p14:creationId xmlns:p14="http://schemas.microsoft.com/office/powerpoint/2010/main" val="4258454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393BB-DF5B-484D-FDAD-21A4F911F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Lívfrøðilig margfeldi / fjølbroytni uppgáva: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8292F9-368B-9930-391A-3DD4B3948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o-FO" sz="3000" b="1" i="1" dirty="0"/>
              <a:t>Uppgáva: tit skulu finna útav, hvussu tað stendur til við lívfrøðiliga fjølbroytni í Føroyum?</a:t>
            </a:r>
          </a:p>
          <a:p>
            <a:r>
              <a:rPr lang="fo-FO" dirty="0"/>
              <a:t>Pkt.1.: Hvat er lívfrøðiligt fjølbroytni, og hvat ávirkar lívfrøðiligt fjølbroytni</a:t>
            </a:r>
          </a:p>
          <a:p>
            <a:r>
              <a:rPr lang="fo-FO" dirty="0"/>
              <a:t>Pkt. 2.: Gerið eina hypotesu útfrá tykkara </a:t>
            </a:r>
            <a:r>
              <a:rPr lang="fo-FO" dirty="0" err="1"/>
              <a:t>research</a:t>
            </a:r>
            <a:endParaRPr lang="fo-FO" dirty="0"/>
          </a:p>
          <a:p>
            <a:r>
              <a:rPr lang="fo-FO" dirty="0"/>
              <a:t>Pkt.3.: Tosið við serfrøðingar á feltinum og seti teir viðkomandi spurningar</a:t>
            </a:r>
          </a:p>
          <a:p>
            <a:r>
              <a:rPr lang="fo-FO" dirty="0"/>
              <a:t>Pkt.4 Greini tað svarið tit fáa og samanlíkni tað við tykkara hypotesu</a:t>
            </a:r>
          </a:p>
          <a:p>
            <a:r>
              <a:rPr lang="fo-FO" dirty="0"/>
              <a:t>Pkt. 5.: Geri eina kreativa/Øðrvísi framløgu, </a:t>
            </a:r>
            <a:r>
              <a:rPr lang="fo-FO" sz="3500" b="1" u="sng" dirty="0"/>
              <a:t>ið tit leggja fram fríggjadagin 3. </a:t>
            </a:r>
            <a:r>
              <a:rPr lang="fo-FO" sz="3500" b="1" u="sng" dirty="0" err="1"/>
              <a:t>otober</a:t>
            </a:r>
            <a:r>
              <a:rPr lang="fo-FO" sz="3500" b="1" u="sng" dirty="0"/>
              <a:t> – vit gleða okkum</a:t>
            </a:r>
            <a:endParaRPr lang="fo-FO" b="1" u="sng" dirty="0"/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33807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2F1C6-C2B9-029B-7528-B8E159BBA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err="1"/>
              <a:t>Ladies</a:t>
            </a:r>
            <a:r>
              <a:rPr lang="fo-FO" dirty="0"/>
              <a:t> and </a:t>
            </a:r>
            <a:r>
              <a:rPr lang="fo-FO" dirty="0" err="1"/>
              <a:t>gents</a:t>
            </a:r>
            <a:r>
              <a:rPr lang="fo-FO" dirty="0"/>
              <a:t>... BÓLKARNIR: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6D2F48-E0EE-47D9-4D8B-290088A52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fo-FO" dirty="0"/>
              <a:t>Bólkur 1: Djór á landi</a:t>
            </a:r>
          </a:p>
          <a:p>
            <a:pPr marL="0" indent="0">
              <a:buNone/>
            </a:pPr>
            <a:r>
              <a:rPr lang="fo-FO" dirty="0" err="1"/>
              <a:t>Robbin</a:t>
            </a:r>
            <a:r>
              <a:rPr lang="fo-FO" dirty="0"/>
              <a:t>, Rani 1, Jóhan M., Heiðrún</a:t>
            </a:r>
          </a:p>
          <a:p>
            <a:r>
              <a:rPr lang="fo-FO" dirty="0"/>
              <a:t>Bólkur 2: Plantur</a:t>
            </a:r>
          </a:p>
          <a:p>
            <a:pPr marL="0" indent="0">
              <a:buNone/>
            </a:pPr>
            <a:r>
              <a:rPr lang="fo-FO" dirty="0"/>
              <a:t>August, Ísak og Dávid, Rúni</a:t>
            </a:r>
          </a:p>
          <a:p>
            <a:r>
              <a:rPr lang="fo-FO" dirty="0"/>
              <a:t>Bólkur 3: </a:t>
            </a:r>
            <a:r>
              <a:rPr lang="fo-FO" dirty="0" err="1"/>
              <a:t>Fjørðan</a:t>
            </a:r>
            <a:endParaRPr lang="fo-FO" dirty="0"/>
          </a:p>
          <a:p>
            <a:pPr marL="0" indent="0">
              <a:buNone/>
            </a:pPr>
            <a:r>
              <a:rPr lang="fo-FO" dirty="0"/>
              <a:t>Hanus, Jógvan og Rani </a:t>
            </a:r>
            <a:r>
              <a:rPr lang="fo-FO" dirty="0" err="1"/>
              <a:t>the</a:t>
            </a:r>
            <a:r>
              <a:rPr lang="fo-FO" dirty="0"/>
              <a:t> II, Bjørn</a:t>
            </a:r>
          </a:p>
          <a:p>
            <a:r>
              <a:rPr lang="fo-FO" dirty="0"/>
              <a:t>Bólkur 4: Fuglar</a:t>
            </a:r>
          </a:p>
          <a:p>
            <a:pPr marL="0" indent="0">
              <a:buNone/>
            </a:pPr>
            <a:r>
              <a:rPr lang="fo-FO" dirty="0"/>
              <a:t>Nikolina, Bjørk, Boas, Andras P.</a:t>
            </a:r>
          </a:p>
          <a:p>
            <a:r>
              <a:rPr lang="fo-FO" dirty="0"/>
              <a:t>Bólkur 5: Fiskar og havið</a:t>
            </a:r>
          </a:p>
          <a:p>
            <a:pPr marL="0" indent="0">
              <a:buNone/>
            </a:pPr>
            <a:r>
              <a:rPr lang="fo-FO" dirty="0"/>
              <a:t>Heiðrun, Elin, Jóhan G., Reinar</a:t>
            </a:r>
          </a:p>
          <a:p>
            <a:r>
              <a:rPr lang="fo-FO" dirty="0"/>
              <a:t>Bólkur 6: Skordýr</a:t>
            </a:r>
          </a:p>
          <a:p>
            <a:pPr marL="0" indent="0">
              <a:buNone/>
            </a:pPr>
            <a:r>
              <a:rPr lang="fo-FO" dirty="0"/>
              <a:t>Mathias, Villiam, Debes og Jónas</a:t>
            </a:r>
          </a:p>
          <a:p>
            <a:r>
              <a:rPr lang="fo-FO" dirty="0"/>
              <a:t>Bólkur 7: Djór á landi</a:t>
            </a:r>
          </a:p>
          <a:p>
            <a:pPr marL="0" indent="0">
              <a:buNone/>
            </a:pPr>
            <a:r>
              <a:rPr lang="fo-FO" dirty="0"/>
              <a:t>Sveinur og Silas og Markus</a:t>
            </a:r>
          </a:p>
          <a:p>
            <a:r>
              <a:rPr lang="fo-FO" dirty="0"/>
              <a:t>Bólkur 8:  Fuglar</a:t>
            </a:r>
          </a:p>
          <a:p>
            <a:pPr marL="0" indent="0">
              <a:buNone/>
            </a:pPr>
            <a:r>
              <a:rPr lang="fo-FO" dirty="0" err="1"/>
              <a:t>Alith</a:t>
            </a:r>
            <a:r>
              <a:rPr lang="fo-FO" dirty="0"/>
              <a:t>, </a:t>
            </a:r>
            <a:r>
              <a:rPr lang="fo-FO" dirty="0" err="1"/>
              <a:t>Elisia</a:t>
            </a:r>
            <a:r>
              <a:rPr lang="fo-FO" dirty="0"/>
              <a:t>, Elsbet, Andras</a:t>
            </a:r>
          </a:p>
        </p:txBody>
      </p:sp>
    </p:spTree>
    <p:extLst>
      <p:ext uri="{BB962C8B-B14F-4D97-AF65-F5344CB8AC3E}">
        <p14:creationId xmlns:p14="http://schemas.microsoft.com/office/powerpoint/2010/main" val="2041682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8A903-4195-E732-3F35-B54E3EF88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Serfrøðingar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35C5B0-B726-9655-FFA8-45BCEF180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 dirty="0" err="1">
                <a:effectLst/>
                <a:latin typeface="Calibri" panose="020F0502020204030204" pitchFamily="34" charset="0"/>
              </a:rPr>
              <a:t>Serfrøðingar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: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b="1" dirty="0" err="1">
                <a:effectLst/>
                <a:latin typeface="Calibri" panose="020F0502020204030204" pitchFamily="34" charset="0"/>
              </a:rPr>
              <a:t>Djór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 á </a:t>
            </a:r>
            <a:r>
              <a:rPr lang="da-DK" sz="1800" b="1" dirty="0" err="1">
                <a:effectLst/>
                <a:latin typeface="Calibri" panose="020F0502020204030204" pitchFamily="34" charset="0"/>
              </a:rPr>
              <a:t>landi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: 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Leivur Janus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hansen</a:t>
            </a:r>
            <a:r>
              <a:rPr lang="da-DK" sz="1800" dirty="0">
                <a:effectLst/>
                <a:latin typeface="Calibri" panose="020F0502020204030204" pitchFamily="34" charset="0"/>
              </a:rPr>
              <a:t> 340571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</a:rPr>
              <a:t>Eyðfinn</a:t>
            </a:r>
            <a:r>
              <a:rPr lang="da-DK" sz="1800" dirty="0">
                <a:effectLst/>
                <a:latin typeface="Calibri" panose="020F0502020204030204" pitchFamily="34" charset="0"/>
              </a:rPr>
              <a:t> Magnussen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Anna Louisa Joensen (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føroyska</a:t>
            </a:r>
            <a:r>
              <a:rPr lang="da-DK" sz="1800" dirty="0">
                <a:effectLst/>
                <a:latin typeface="Calibri" panose="020F0502020204030204" pitchFamily="34" charset="0"/>
              </a:rPr>
              <a:t>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rossið</a:t>
            </a:r>
            <a:r>
              <a:rPr lang="da-DK" sz="1800" dirty="0">
                <a:effectLst/>
                <a:latin typeface="Calibri" panose="020F0502020204030204" pitchFamily="34" charset="0"/>
              </a:rPr>
              <a:t>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b="1" dirty="0" err="1">
                <a:effectLst/>
                <a:latin typeface="Calibri" panose="020F0502020204030204" pitchFamily="34" charset="0"/>
              </a:rPr>
              <a:t>Plantur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: 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Kolbrún í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Haraldstovu</a:t>
            </a:r>
            <a:r>
              <a:rPr lang="da-DK" sz="1800" dirty="0">
                <a:effectLst/>
                <a:latin typeface="Calibri" panose="020F0502020204030204" pitchFamily="34" charset="0"/>
              </a:rPr>
              <a:t> 790577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Sigga Rasmussen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Janus Hansen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Náttúrugripasavnið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b="1" dirty="0" err="1">
                <a:effectLst/>
                <a:latin typeface="Calibri" panose="020F0502020204030204" pitchFamily="34" charset="0"/>
              </a:rPr>
              <a:t>Fjørðan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: 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Jan Søensen790572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</a:rPr>
              <a:t>Sjóðsavnið</a:t>
            </a:r>
            <a:r>
              <a:rPr lang="da-DK" sz="1800" dirty="0">
                <a:effectLst/>
                <a:latin typeface="Calibri" panose="020F0502020204030204" pitchFamily="34" charset="0"/>
              </a:rPr>
              <a:t> -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Jens Petur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gaard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Sólvá Jacobsen (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Havstovan</a:t>
            </a:r>
            <a:r>
              <a:rPr lang="da-DK" sz="1800" dirty="0">
                <a:effectLst/>
                <a:latin typeface="Calibri" panose="020F0502020204030204" pitchFamily="34" charset="0"/>
              </a:rPr>
              <a:t>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Eilif Gaard</a:t>
            </a:r>
            <a:endParaRPr lang="da-DK" sz="1800" dirty="0"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da-DK" sz="1800" b="1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b="1" dirty="0" err="1">
                <a:effectLst/>
                <a:latin typeface="Calibri" panose="020F0502020204030204" pitchFamily="34" charset="0"/>
              </a:rPr>
              <a:t>Fuglar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: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Jón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Aldará</a:t>
            </a:r>
            <a:r>
              <a:rPr lang="da-DK" sz="1800" dirty="0">
                <a:effectLst/>
                <a:latin typeface="Calibri" panose="020F0502020204030204" pitchFamily="34" charset="0"/>
              </a:rPr>
              <a:t> 252519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Silas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Olufson</a:t>
            </a:r>
            <a:r>
              <a:rPr lang="da-DK" sz="1800" dirty="0">
                <a:effectLst/>
                <a:latin typeface="Calibri" panose="020F0502020204030204" pitchFamily="34" charset="0"/>
              </a:rPr>
              <a:t> 286968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</a:rPr>
              <a:t>Sjúrður</a:t>
            </a:r>
            <a:r>
              <a:rPr lang="da-DK" sz="1800" dirty="0">
                <a:effectLst/>
                <a:latin typeface="Calibri" panose="020F0502020204030204" pitchFamily="34" charset="0"/>
              </a:rPr>
              <a:t> Hammer 234348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b="1" dirty="0" err="1">
                <a:effectLst/>
                <a:latin typeface="Calibri" panose="020F0502020204030204" pitchFamily="34" charset="0"/>
              </a:rPr>
              <a:t>Fiskar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/</a:t>
            </a:r>
            <a:r>
              <a:rPr lang="da-DK" sz="1800" b="1" dirty="0" err="1">
                <a:effectLst/>
                <a:latin typeface="Calibri" panose="020F0502020204030204" pitchFamily="34" charset="0"/>
              </a:rPr>
              <a:t>havið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 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</a:rPr>
              <a:t>Havstovan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</a:rPr>
              <a:t>Tóra</a:t>
            </a:r>
            <a:r>
              <a:rPr lang="da-DK" sz="1800" dirty="0">
                <a:effectLst/>
                <a:latin typeface="Calibri" panose="020F0502020204030204" pitchFamily="34" charset="0"/>
              </a:rPr>
              <a:t> Reinert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 err="1">
                <a:effectLst/>
                <a:latin typeface="Calibri" panose="020F0502020204030204" pitchFamily="34" charset="0"/>
              </a:rPr>
              <a:t>Lærari</a:t>
            </a:r>
            <a:r>
              <a:rPr lang="da-DK" sz="1800" dirty="0">
                <a:effectLst/>
                <a:latin typeface="Calibri" panose="020F0502020204030204" pitchFamily="34" charset="0"/>
              </a:rPr>
              <a:t> í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fiskivinnuskúlanum</a:t>
            </a:r>
            <a:r>
              <a:rPr lang="da-DK" sz="1800" dirty="0">
                <a:effectLst/>
                <a:latin typeface="Calibri" panose="020F0502020204030204" pitchFamily="34" charset="0"/>
              </a:rPr>
              <a:t> (William Simonsen william.simonsen@skulin.fo)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Eyðna í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Homrum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Helga Bára Mohr vang (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havstovan</a:t>
            </a:r>
            <a:r>
              <a:rPr lang="da-DK" sz="1800" dirty="0">
                <a:effectLst/>
                <a:latin typeface="Calibri" panose="020F0502020204030204" pitchFamily="34" charset="0"/>
              </a:rPr>
              <a:t>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b="1" dirty="0" err="1">
                <a:effectLst/>
                <a:latin typeface="Calibri" panose="020F0502020204030204" pitchFamily="34" charset="0"/>
              </a:rPr>
              <a:t>Skordýr</a:t>
            </a:r>
            <a:r>
              <a:rPr lang="da-DK" sz="1800" b="1" dirty="0">
                <a:effectLst/>
                <a:latin typeface="Calibri" panose="020F0502020204030204" pitchFamily="34" charset="0"/>
              </a:rPr>
              <a:t>:</a:t>
            </a:r>
            <a:endParaRPr lang="da-DK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Jens Kjeld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Jana Mikkelsen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Agnes Katharina 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Kreiling</a:t>
            </a:r>
            <a:r>
              <a:rPr lang="da-DK" sz="1800" dirty="0">
                <a:effectLst/>
                <a:latin typeface="Calibri" panose="020F0502020204030204" pitchFamily="34" charset="0"/>
              </a:rPr>
              <a:t> (</a:t>
            </a:r>
            <a:r>
              <a:rPr lang="da-DK" sz="1800" dirty="0" err="1">
                <a:effectLst/>
                <a:latin typeface="Calibri" panose="020F0502020204030204" pitchFamily="34" charset="0"/>
              </a:rPr>
              <a:t>tjóðsavnið</a:t>
            </a:r>
            <a:r>
              <a:rPr lang="da-DK" sz="1800" dirty="0">
                <a:effectLst/>
                <a:latin typeface="Calibri" panose="020F0502020204030204" pitchFamily="34" charset="0"/>
              </a:rPr>
              <a:t>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a-DK" sz="1800" dirty="0">
                <a:effectLst/>
                <a:latin typeface="Calibri" panose="020F0502020204030204" pitchFamily="34" charset="0"/>
              </a:rPr>
              <a:t>Leivur Janus Hansen 340571</a:t>
            </a:r>
          </a:p>
        </p:txBody>
      </p:sp>
    </p:spTree>
    <p:extLst>
      <p:ext uri="{BB962C8B-B14F-4D97-AF65-F5344CB8AC3E}">
        <p14:creationId xmlns:p14="http://schemas.microsoft.com/office/powerpoint/2010/main" val="4230829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4C3ACF-3CF5-2849-1D48-DA873201E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364" y="365125"/>
            <a:ext cx="10515600" cy="1325563"/>
          </a:xfrm>
        </p:spPr>
        <p:txBody>
          <a:bodyPr/>
          <a:lstStyle/>
          <a:p>
            <a:r>
              <a:rPr lang="fo-FO" dirty="0"/>
              <a:t>Hvat skulu vit í dag ? 23.09 2025 ?</a:t>
            </a:r>
          </a:p>
        </p:txBody>
      </p:sp>
      <p:pic>
        <p:nvPicPr>
          <p:cNvPr id="1026" name="Picture 2" descr="How to plan a research project | Psyche Guides">
            <a:extLst>
              <a:ext uri="{FF2B5EF4-FFF2-40B4-BE49-F238E27FC236}">
                <a16:creationId xmlns:a16="http://schemas.microsoft.com/office/drawing/2014/main" id="{42E55CFF-54BB-8E1F-4EFE-FCC16C3AD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92" y="1894114"/>
            <a:ext cx="3069771" cy="306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8,200+ Interview Microphone Stock Photos, Pictures &amp; Royalty-Free Images -  iStock | Man interview microphone, Interview microphone woman, Street  interview microphone">
            <a:extLst>
              <a:ext uri="{FF2B5EF4-FFF2-40B4-BE49-F238E27FC236}">
                <a16:creationId xmlns:a16="http://schemas.microsoft.com/office/drawing/2014/main" id="{8EB89351-4339-4C45-D880-2A13CB961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456" y="1894114"/>
            <a:ext cx="3072039" cy="307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3 Things Your Next PowerPoint Presentation Must Have">
            <a:extLst>
              <a:ext uri="{FF2B5EF4-FFF2-40B4-BE49-F238E27FC236}">
                <a16:creationId xmlns:a16="http://schemas.microsoft.com/office/drawing/2014/main" id="{88E8C4E0-ED8F-AE87-9983-34AD12DCD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6" r="14896"/>
          <a:stretch/>
        </p:blipFill>
        <p:spPr bwMode="auto">
          <a:xfrm>
            <a:off x="7892794" y="1971448"/>
            <a:ext cx="3471892" cy="307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01D2356-96BA-5423-E077-8ECF7E519632}"/>
              </a:ext>
            </a:extLst>
          </p:cNvPr>
          <p:cNvSpPr/>
          <p:nvPr/>
        </p:nvSpPr>
        <p:spPr>
          <a:xfrm>
            <a:off x="592464" y="5098822"/>
            <a:ext cx="33448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Verða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rættiliga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liðug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við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research og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planlegging</a:t>
            </a:r>
            <a:endParaRPr lang="da-DK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CB0A992-4852-CA9F-06EE-510FA70D6AF2}"/>
              </a:ext>
            </a:extLst>
          </p:cNvPr>
          <p:cNvSpPr/>
          <p:nvPr/>
        </p:nvSpPr>
        <p:spPr>
          <a:xfrm>
            <a:off x="4408067" y="4791045"/>
            <a:ext cx="303871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Hava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gjørt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avtalu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við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onkran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um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samrøðu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 </a:t>
            </a:r>
          </a:p>
          <a:p>
            <a:pPr algn="ctr"/>
            <a:r>
              <a:rPr lang="da-DK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ella</a:t>
            </a:r>
            <a:r>
              <a:rPr lang="da-DK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gera</a:t>
            </a:r>
            <a:r>
              <a:rPr lang="da-DK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samrøðu</a:t>
            </a:r>
            <a:r>
              <a:rPr lang="da-DK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í dag!</a:t>
            </a:r>
            <a:endParaRPr lang="da-DK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C25602B-947E-60BE-1CCF-CC7C14815583}"/>
              </a:ext>
            </a:extLst>
          </p:cNvPr>
          <p:cNvSpPr/>
          <p:nvPr/>
        </p:nvSpPr>
        <p:spPr>
          <a:xfrm>
            <a:off x="8176515" y="5043488"/>
            <a:ext cx="29044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Byrja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uppá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framløguna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  <a:p>
            <a:pPr algn="ctr"/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poddin</a:t>
            </a:r>
            <a:r>
              <a:rPr lang="da-DK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da-DK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dukumentarin</a:t>
            </a:r>
            <a:endParaRPr lang="da-DK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352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C327F2-034C-677A-4345-6106FF8E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fo-FO" b="1" dirty="0"/>
              <a:t>Framløgan!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521857-A7F5-5B7B-65DF-64E38F4F4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368" y="2711395"/>
            <a:ext cx="4114801" cy="3465568"/>
          </a:xfrm>
        </p:spPr>
        <p:txBody>
          <a:bodyPr>
            <a:normAutofit/>
          </a:bodyPr>
          <a:lstStyle/>
          <a:p>
            <a:r>
              <a:rPr lang="fo-FO" sz="2000" b="1" dirty="0"/>
              <a:t>Framløgurnar verða fríggjadagin 3. oktober.</a:t>
            </a:r>
          </a:p>
          <a:p>
            <a:r>
              <a:rPr lang="fo-FO" sz="2000" dirty="0"/>
              <a:t>Hon skal verða informativ og kunnandi!</a:t>
            </a:r>
          </a:p>
          <a:p>
            <a:r>
              <a:rPr lang="fo-FO" sz="2000" dirty="0"/>
              <a:t>Hon skal greiða frá tykkara hypotesu og um, hvussu hon samsvaraði við tí serfrøðingarnir søgdu</a:t>
            </a:r>
          </a:p>
          <a:p>
            <a:r>
              <a:rPr lang="fo-FO" sz="2000" dirty="0"/>
              <a:t>Verða øðrvísi og áhugaverd!</a:t>
            </a:r>
          </a:p>
          <a:p>
            <a:endParaRPr lang="fo-FO" sz="2000" dirty="0"/>
          </a:p>
          <a:p>
            <a:endParaRPr lang="fo-FO" sz="2000" dirty="0"/>
          </a:p>
        </p:txBody>
      </p:sp>
      <p:pic>
        <p:nvPicPr>
          <p:cNvPr id="2050" name="Picture 2" descr="How to Make a Documentary: A Step-by-Step Guide | Hilbert College Global  Campus">
            <a:extLst>
              <a:ext uri="{FF2B5EF4-FFF2-40B4-BE49-F238E27FC236}">
                <a16:creationId xmlns:a16="http://schemas.microsoft.com/office/drawing/2014/main" id="{15F63B62-4B5C-C0B6-8E69-279DA046A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9" r="23813" b="2"/>
          <a:stretch/>
        </p:blipFill>
        <p:spPr bwMode="auto"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op Podcast Executives Talk 2023 Trends: Video, Audio Books and More">
            <a:extLst>
              <a:ext uri="{FF2B5EF4-FFF2-40B4-BE49-F238E27FC236}">
                <a16:creationId xmlns:a16="http://schemas.microsoft.com/office/drawing/2014/main" id="{8DC1AAC2-0EB5-9320-38E6-0F80E5CE6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7" r="23153"/>
          <a:stretch/>
        </p:blipFill>
        <p:spPr bwMode="auto"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w to Write a News Article | Grammarly">
            <a:extLst>
              <a:ext uri="{FF2B5EF4-FFF2-40B4-BE49-F238E27FC236}">
                <a16:creationId xmlns:a16="http://schemas.microsoft.com/office/drawing/2014/main" id="{DEAACC62-439C-442D-9BC2-B711F7334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7" r="18221" b="-2"/>
          <a:stretch/>
        </p:blipFill>
        <p:spPr bwMode="auto"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587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399</Words>
  <Application>Microsoft Office PowerPoint</Application>
  <PresentationFormat>Widescreen</PresentationFormat>
  <Paragraphs>78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Office-tema</vt:lpstr>
      <vt:lpstr>Lívfrøðiligt fjølbroytni</vt:lpstr>
      <vt:lpstr>Lívfrøðilig margfeldi / fjølbroytni uppgáva:</vt:lpstr>
      <vt:lpstr>Ladies and gents... BÓLKARNIR:</vt:lpstr>
      <vt:lpstr>Serfrøðingar</vt:lpstr>
      <vt:lpstr>Hvat skulu vit í dag ? 23.09 2025 ?</vt:lpstr>
      <vt:lpstr>Framløgan!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 Petersen</dc:creator>
  <cp:lastModifiedBy>Johann Petersen</cp:lastModifiedBy>
  <cp:revision>5</cp:revision>
  <dcterms:created xsi:type="dcterms:W3CDTF">2024-08-26T12:06:33Z</dcterms:created>
  <dcterms:modified xsi:type="dcterms:W3CDTF">2025-09-23T09:36:05Z</dcterms:modified>
</cp:coreProperties>
</file>